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1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5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0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3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8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1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7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BA78A-0B9F-485A-BAF8-62CCC1CB1B9A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24A32-8C39-411A-9CC7-8D755AA5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Reliable Sources: Reflection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2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each question in 2-3 sentences.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it important to use credible, reliable sources when completing a writing assignment?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you know if a source is credible?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you think the CRAAP Test is an effective way to evaluable a source? If yes, how so? If not, what do you suggest as a better method when evaluating sources?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 of your articles for our argumentative essay, which source would you consider the most reliable? Explain your answer.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 of your articles for our argumentative essay, which source would you consider the least reliable? Explain your answer.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31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Reliable Sources: Reflection</vt:lpstr>
      <vt:lpstr>Answer each question in 2-3 sentences.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Reliable Sources: Reflection</dc:title>
  <dc:creator>Stetka, Meghan</dc:creator>
  <cp:lastModifiedBy>Stetka, Meghan</cp:lastModifiedBy>
  <cp:revision>1</cp:revision>
  <dcterms:created xsi:type="dcterms:W3CDTF">2019-10-29T14:51:03Z</dcterms:created>
  <dcterms:modified xsi:type="dcterms:W3CDTF">2019-10-29T14:51:13Z</dcterms:modified>
</cp:coreProperties>
</file>